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4" r:id="rId3"/>
    <p:sldId id="485" r:id="rId4"/>
    <p:sldId id="486" r:id="rId5"/>
    <p:sldId id="391" r:id="rId6"/>
    <p:sldId id="389" r:id="rId7"/>
    <p:sldId id="487" r:id="rId8"/>
    <p:sldId id="488" r:id="rId9"/>
    <p:sldId id="386" r:id="rId10"/>
    <p:sldId id="4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4.tiff"/><Relationship Id="rId4" Type="http://schemas.openxmlformats.org/officeDocument/2006/relationships/hyperlink" Target="https://education.rstudio.com/trainers/people/duggan+ji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3" y="581455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BC5C-6215-1E11-43C4-249F17CD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check… the ggplot2 </a:t>
            </a:r>
            <a:r>
              <a:rPr lang="en-US" b="1" dirty="0">
                <a:solidFill>
                  <a:srgbClr val="0432FF"/>
                </a:solidFill>
              </a:rPr>
              <a:t>mpg</a:t>
            </a:r>
            <a:r>
              <a:rPr lang="en-US" dirty="0"/>
              <a:t>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923DF-2FB1-0960-C76B-A039187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28703E-AD45-336E-9AFB-4329AD4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97" y="1417638"/>
            <a:ext cx="9708453" cy="4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81817"/>
              </p:ext>
            </p:extLst>
          </p:nvPr>
        </p:nvGraphicFramePr>
        <p:xfrm>
          <a:off x="1860331" y="1752710"/>
          <a:ext cx="802727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4907206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  <a:gridCol w="2300264">
                  <a:extLst>
                    <a:ext uri="{9D8B030D-6E8A-4147-A177-3AD203B41FA5}">
                      <a16:colId xmlns:a16="http://schemas.microsoft.com/office/drawing/2014/main" val="2286871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Visualisation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with ggplot2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1 – Exploratory 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2 – System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A04EF0-B3A2-CD17-9F86-6F78EB58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codebase from </a:t>
            </a:r>
            <a:r>
              <a:rPr lang="en-US" dirty="0" err="1"/>
              <a:t>github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FCE421-77D2-6E01-2C0A-3F755002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" y="1725754"/>
            <a:ext cx="11796035" cy="34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A8AF-2BDC-81BF-4FE9-FFAC0309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Available for running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AFFA-2601-96F7-B022-2B81A784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70" y="1255249"/>
            <a:ext cx="10459213" cy="52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setup file…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2D3B6-A7B2-1C5B-BB92-4786E8E3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3" y="1369867"/>
            <a:ext cx="11755090" cy="4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18602</TotalTime>
  <Words>279</Words>
  <Application>Microsoft Macintosh PowerPoint</Application>
  <PresentationFormat>Widescreen</PresentationFormat>
  <Paragraphs>61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Exploring Operations Research with R: A Workshop</vt:lpstr>
      <vt:lpstr>Instructor –Jim Duggan</vt:lpstr>
      <vt:lpstr>Goal</vt:lpstr>
      <vt:lpstr>Topics Overview</vt:lpstr>
      <vt:lpstr>The R Project for Statistical Computing</vt:lpstr>
      <vt:lpstr>First Steps: Posit Cloud – Create Your Account</vt:lpstr>
      <vt:lpstr>Install the codebase from github…</vt:lpstr>
      <vt:lpstr>IDE Available for running scripts</vt:lpstr>
      <vt:lpstr>Run setup file…</vt:lpstr>
      <vt:lpstr>A quick check… the ggplot2 mpg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469</cp:revision>
  <cp:lastPrinted>2020-11-24T11:26:30Z</cp:lastPrinted>
  <dcterms:created xsi:type="dcterms:W3CDTF">2016-06-27T07:49:28Z</dcterms:created>
  <dcterms:modified xsi:type="dcterms:W3CDTF">2023-08-20T20:37:53Z</dcterms:modified>
</cp:coreProperties>
</file>